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2" r:id="rId2"/>
    <p:sldId id="307" r:id="rId3"/>
    <p:sldId id="308" r:id="rId4"/>
    <p:sldId id="309" r:id="rId5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606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80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2.xml"/><Relationship Id="rId5" Type="http://schemas.openxmlformats.org/officeDocument/2006/relationships/slide" Target="slides/slide4.xml"/><Relationship Id="rId10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6EFFAEA-ADA9-43EA-9A46-84247B335E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D25F3A8A-F495-4123-A5A0-99047EFE47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0862D07-4B9F-4FCC-86FA-B1321DACCD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D1EA2-5587-42BD-9C10-2B5A8F1C369F}" type="datetimeFigureOut">
              <a:rPr lang="pt-BR" smtClean="0"/>
              <a:t>21/01/2022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8DE54B15-E0FF-4715-A10C-1A036CB3C9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FCC9FA60-A864-44CB-9BD6-179EAADA01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56665-4035-4C74-80DD-30DF2927923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505411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A81097-C2DB-4AEB-A2E5-732364178F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05172ED8-DC81-41D0-9B90-7904638CD2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C3B395BB-A55E-4552-86E7-76D75A91AC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D1EA2-5587-42BD-9C10-2B5A8F1C369F}" type="datetimeFigureOut">
              <a:rPr lang="pt-BR" smtClean="0"/>
              <a:t>21/01/2022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AE56EA28-4C7A-4E7C-9083-245B92EE20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77B66D8A-6AE8-4CC7-AAE1-BCE5420C85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56665-4035-4C74-80DD-30DF2927923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43969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631B5ABC-A067-40BC-AFF4-5F707EBD2BA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F829DB7A-B941-43D1-B1CD-96AA519699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CADE5473-760F-4988-838B-6C35A1E77C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D1EA2-5587-42BD-9C10-2B5A8F1C369F}" type="datetimeFigureOut">
              <a:rPr lang="pt-BR" smtClean="0"/>
              <a:t>21/01/2022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357ACCEC-F5B5-4079-BA93-509D85E332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D226EC0B-1663-4790-9525-12203884BF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56665-4035-4C74-80DD-30DF2927923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19778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723A0DB-A623-4130-B5A0-42E3F2518F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B60244B-9E5D-4FA3-9EA0-2CB36FA198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7E3F9937-35D4-4740-93CD-25C4DC44A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D1EA2-5587-42BD-9C10-2B5A8F1C369F}" type="datetimeFigureOut">
              <a:rPr lang="pt-BR" smtClean="0"/>
              <a:t>21/01/2022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3EAFB3A4-0263-4BFB-9621-E8EF828B97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FD35508-B2EE-41A7-8756-C2EEEE6BF6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56665-4035-4C74-80DD-30DF2927923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879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DC1A3B4-974A-41F9-96E1-5ADA6E908E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6011133B-6902-417D-A470-D14BBF05CE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6DC57A02-AD66-4F50-8F07-7D118965EA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D1EA2-5587-42BD-9C10-2B5A8F1C369F}" type="datetimeFigureOut">
              <a:rPr lang="pt-BR" smtClean="0"/>
              <a:t>21/01/2022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F516EF35-E39C-45D3-B856-4518F032DB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1E83C7F5-7B12-48AB-96B9-5CB34406A1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56665-4035-4C74-80DD-30DF2927923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765544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C748B99-97D1-4079-83E4-571C5F8902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156FB178-CE7F-435A-A414-CAE448979D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67B74704-DB38-4B80-A44F-5B60FDBE0B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7412D25F-D445-4AD5-822D-C9F6D23777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D1EA2-5587-42BD-9C10-2B5A8F1C369F}" type="datetimeFigureOut">
              <a:rPr lang="pt-BR" smtClean="0"/>
              <a:t>21/01/2022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D9D022A3-2821-40F1-8786-3A6CCBB067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3629DDAB-84BA-4D8E-8BAC-48BA1B6BDA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56665-4035-4C74-80DD-30DF2927923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46041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676005B-2175-4560-856B-0A445D996D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3A40604E-F3EB-4D66-BA4F-B10F9774CF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FA64E42C-C964-48AE-B27D-CD7E941AC3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9CB22FB4-CA60-4C68-8508-5BF82F8B33E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48F89EB5-AF2E-4CB4-A54A-64A6ADC1626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FFECC988-844A-4FEE-9879-1E160E5C54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D1EA2-5587-42BD-9C10-2B5A8F1C369F}" type="datetimeFigureOut">
              <a:rPr lang="pt-BR" smtClean="0"/>
              <a:t>21/01/2022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762B7BAE-E868-43E7-BD74-CB0BE0954E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1B08DEAD-40CF-454A-9A56-82CC2FEA32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56665-4035-4C74-80DD-30DF2927923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654762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B5D58FF-7A36-487D-ADBB-73C22A00E3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C9EF3B09-7D68-47AD-B3C4-566495BA27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D1EA2-5587-42BD-9C10-2B5A8F1C369F}" type="datetimeFigureOut">
              <a:rPr lang="pt-BR" smtClean="0"/>
              <a:t>21/01/2022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CD0A2EB5-6912-4CB2-BD42-6125333065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5A16B47A-9927-4C49-B0F5-F47F73BEF3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56665-4035-4C74-80DD-30DF2927923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46478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C322E195-17F3-46E0-9FA0-140AB4EB9D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D1EA2-5587-42BD-9C10-2B5A8F1C369F}" type="datetimeFigureOut">
              <a:rPr lang="pt-BR" smtClean="0"/>
              <a:t>21/01/2022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E663FA43-AD57-4B01-AA15-B51EFD8CAC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EA054965-2F60-4FD9-86C9-DBDC497E53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56665-4035-4C74-80DD-30DF2927923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511563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1B20A58-197F-40A6-BD13-FC0380FE95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2C244A75-1471-4EFF-A037-D60B8C8F06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614A8847-151E-414A-A06A-3BB607453E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926EE5E8-878B-4977-B54C-F01D8A5E92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D1EA2-5587-42BD-9C10-2B5A8F1C369F}" type="datetimeFigureOut">
              <a:rPr lang="pt-BR" smtClean="0"/>
              <a:t>21/01/2022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1F7F7836-3066-4918-9282-E0801C6327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CB6E814F-B8C9-451D-808D-340684B99A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56665-4035-4C74-80DD-30DF2927923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880056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763CA2C-50B3-4B61-A0DD-AF05C0D13A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0CB19E16-E1C1-459A-A4CE-168DCC29D55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EA2D4769-309A-4E03-AE93-DA8E1D2F46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7DF88830-83B0-4865-840D-4223D69A14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D1EA2-5587-42BD-9C10-2B5A8F1C369F}" type="datetimeFigureOut">
              <a:rPr lang="pt-BR" smtClean="0"/>
              <a:t>21/01/2022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079EF404-EB29-4EF3-AB40-8BD268F6AA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15C81D25-4EEC-482F-8188-3F756E629B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56665-4035-4C74-80DD-30DF2927923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28639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12A7CC32-71BB-4AAC-ACDB-478E9F4DCC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B4F1F605-6484-498D-971D-BBEEC24266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C697520B-7931-402E-BF5B-8BD638AEBAA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5D1EA2-5587-42BD-9C10-2B5A8F1C369F}" type="datetimeFigureOut">
              <a:rPr lang="pt-BR" smtClean="0"/>
              <a:t>21/01/2022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310E702F-2EE4-4ADF-BBA3-698151337BF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3A2E3FB0-72AA-4A23-977C-1F545CC090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856665-4035-4C74-80DD-30DF2927923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84175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F1FD5F07-223B-4B87-A2E5-4D606A3FA2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713"/>
            <a:ext cx="12192000" cy="6854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42042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 descr="Forma, Retângulo&#10;&#10;Descrição gerada automaticamente">
            <a:extLst>
              <a:ext uri="{FF2B5EF4-FFF2-40B4-BE49-F238E27FC236}">
                <a16:creationId xmlns:a16="http://schemas.microsoft.com/office/drawing/2014/main" id="{94585037-9F34-49D1-80D1-B890C7279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13"/>
            <a:ext cx="12192000" cy="6854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13421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94585037-9F34-49D1-80D1-B890C7279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713"/>
            <a:ext cx="12192000" cy="6854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57829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94585037-9F34-49D1-80D1-B890C7279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713"/>
            <a:ext cx="12192000" cy="6854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1050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624F9E3DF7FBAB4A9A6D824FE11CA10C" ma:contentTypeVersion="16" ma:contentTypeDescription="Crie um novo documento." ma:contentTypeScope="" ma:versionID="96cc49b913640ef5e0ed6b5fa1719b93">
  <xsd:schema xmlns:xsd="http://www.w3.org/2001/XMLSchema" xmlns:xs="http://www.w3.org/2001/XMLSchema" xmlns:p="http://schemas.microsoft.com/office/2006/metadata/properties" xmlns:ns2="4d66254c-b8c0-4e16-9669-44d49c614d61" xmlns:ns3="cc85661e-698c-471d-81cd-239229bffddc" targetNamespace="http://schemas.microsoft.com/office/2006/metadata/properties" ma:root="true" ma:fieldsID="d3e1f3710ac9beff53fb06a28404d32b" ns2:_="" ns3:_="">
    <xsd:import namespace="4d66254c-b8c0-4e16-9669-44d49c614d61"/>
    <xsd:import namespace="cc85661e-698c-471d-81cd-239229bffdd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d66254c-b8c0-4e16-9669-44d49c614d6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Marcações de imagem" ma:readOnly="false" ma:fieldId="{5cf76f15-5ced-4ddc-b409-7134ff3c332f}" ma:taxonomyMulti="true" ma:sspId="8e8593b7-542e-4346-9e98-482410f851d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c85661e-698c-471d-81cd-239229bffddc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Com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Detalhes de Compartilhado Com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47e5e28a-6981-44d9-947a-1619d35bb1a9}" ma:internalName="TaxCatchAll" ma:showField="CatchAllData" ma:web="cc85661e-698c-471d-81cd-239229bffdd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4d66254c-b8c0-4e16-9669-44d49c614d61">
      <Terms xmlns="http://schemas.microsoft.com/office/infopath/2007/PartnerControls"/>
    </lcf76f155ced4ddcb4097134ff3c332f>
    <TaxCatchAll xmlns="cc85661e-698c-471d-81cd-239229bffddc" xsi:nil="true"/>
  </documentManagement>
</p:properties>
</file>

<file path=customXml/itemProps1.xml><?xml version="1.0" encoding="utf-8"?>
<ds:datastoreItem xmlns:ds="http://schemas.openxmlformats.org/officeDocument/2006/customXml" ds:itemID="{40A29E20-8C92-4962-AE7E-DA66EC236150}"/>
</file>

<file path=customXml/itemProps2.xml><?xml version="1.0" encoding="utf-8"?>
<ds:datastoreItem xmlns:ds="http://schemas.openxmlformats.org/officeDocument/2006/customXml" ds:itemID="{DC47217D-9D11-4E63-8F68-203C1EAD1238}"/>
</file>

<file path=customXml/itemProps3.xml><?xml version="1.0" encoding="utf-8"?>
<ds:datastoreItem xmlns:ds="http://schemas.openxmlformats.org/officeDocument/2006/customXml" ds:itemID="{7E7B2E2F-9CC7-481B-8F56-FB6C38FC7314}"/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0</Words>
  <Application>Microsoft Office PowerPoint</Application>
  <PresentationFormat>Widescreen</PresentationFormat>
  <Paragraphs>0</Paragraphs>
  <Slides>4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Monique Bergmann</dc:creator>
  <cp:lastModifiedBy>Diana Steffen</cp:lastModifiedBy>
  <cp:revision>4</cp:revision>
  <dcterms:created xsi:type="dcterms:W3CDTF">2022-01-12T00:09:51Z</dcterms:created>
  <dcterms:modified xsi:type="dcterms:W3CDTF">2022-01-21T21:48:29Z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0x010100624F9E3DF7FBAB4A9A6D824FE11CA10C</vt:lpwstr>
  </property>
  <property fmtid="{D5CDD505-2E9C-101B-9397-08002B2CF9AE}" pid="3" name="MediaServiceImageTags">
    <vt:lpwstr/>
  </property>
</Properties>
</file>